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5" r:id="rId4"/>
    <p:sldId id="256" r:id="rId5"/>
    <p:sldId id="257" r:id="rId6"/>
    <p:sldId id="259" r:id="rId7"/>
    <p:sldId id="258" r:id="rId8"/>
    <p:sldId id="260" r:id="rId9"/>
    <p:sldId id="277" r:id="rId10"/>
    <p:sldId id="279" r:id="rId11"/>
    <p:sldId id="261" r:id="rId12"/>
    <p:sldId id="278" r:id="rId13"/>
    <p:sldId id="262" r:id="rId14"/>
    <p:sldId id="276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5625CA-34E0-4214-8478-3104280ED6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83A59A9-CD8E-4E53-858A-D0683F54D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9D55C3-181A-49FC-902D-A389F9AD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0733-65F8-47CA-A52A-91ECB82BA642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E4F8A2-6867-4DF8-B380-BF2150540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A7E83F-F74C-4695-BB24-BAFD6DCEB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FA329-8648-45CE-B65F-1356EDA08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397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168762-2980-4ECE-B9A3-65B8A4531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3F59EAE-6E4E-4F0A-AB07-D155F0A3BE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A40B3C-825F-4990-BAC8-FC1CFB773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0733-65F8-47CA-A52A-91ECB82BA642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62A5BF-0FF1-45EE-8673-ECCC5F1EC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16C326-674B-453F-8FB9-C8B3CDCDC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FA329-8648-45CE-B65F-1356EDA08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28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7ED7018-5E15-46BA-872B-0C3DA69D72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2A84F03-C7E0-4009-9FA1-51FF9AA8A9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E161BF-B68B-4DED-87BD-F314CB745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0733-65F8-47CA-A52A-91ECB82BA642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3EFB96-E290-4412-A76D-5E647DC62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444A8F-ADCE-4E76-8FC9-EE09DAAAB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FA329-8648-45CE-B65F-1356EDA08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81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21DDED-AFB2-459F-B388-68E9C0866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FC6FE6-508D-445C-9D25-FB2E6E3BB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4218F0-C7B3-437C-9C44-147F51262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0733-65F8-47CA-A52A-91ECB82BA642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DA04BC-F60B-449D-9DD9-47136ADD4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200B6F-A260-4862-AC4D-2319BCB29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FA329-8648-45CE-B65F-1356EDA08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39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F05B22-69A1-4031-8384-9EF80007A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8A25E23-4537-4E30-899A-A4FF7E744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9A328FA-14DA-4EB0-ADC3-5AA376301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0733-65F8-47CA-A52A-91ECB82BA642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77B2FD-5833-41DA-90AD-D57EBE083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FB41BB-FE55-4490-8685-198E2EF6E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FA329-8648-45CE-B65F-1356EDA08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385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5BEE82-070F-413C-AA29-3140BA952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F6A4A3-A299-4172-9A44-EBE5170A5A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B0B5D27-61C8-43EE-8178-4888503EB3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8201F79-9131-4B8C-9236-95A0A654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0733-65F8-47CA-A52A-91ECB82BA642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6AE7FA8-1ABF-49B6-B347-D5A375FA9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6E4D40-0D1D-477E-9AC5-FC76C42C4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FA329-8648-45CE-B65F-1356EDA08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932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5259E1-F0DC-4CA8-B989-1D46264CC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4E9C4E8-8F7E-4E2E-96DA-A63A52CDB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45B7C4F-0A6F-49D4-BDE5-F195600254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67108A7-F04F-45CE-A069-332AB390E4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5A97B38-116C-4EDE-80DE-9F4C85DEEE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DCDA962-103D-429D-9D07-B494BCD0C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0733-65F8-47CA-A52A-91ECB82BA642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6805AB3-5F71-4F11-A97B-A5B9AF6D8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7E4F42C-4114-4D4E-9E98-AE2123254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FA329-8648-45CE-B65F-1356EDA08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124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2D9DD1-F94E-439C-BA1C-C8ECD5FE3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2DBB3E2-09BB-4123-ACD2-555C844E1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0733-65F8-47CA-A52A-91ECB82BA642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5F299B5-DFA5-4BFA-AEC7-45A46B45E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3683ADE-80A0-451D-94BE-D7E6AD949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FA329-8648-45CE-B65F-1356EDA08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307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65E1EA5-F508-442E-8879-A6DB04D4B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0733-65F8-47CA-A52A-91ECB82BA642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A327E72-8E28-4577-841D-C4B261B7B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E60886E-1230-4CFA-8D92-E86F1F904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FA329-8648-45CE-B65F-1356EDA08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809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FD2984-A1AE-432C-A9BD-C7E1650B3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CBF1A8-39A3-4074-BD41-C0C0C9BDE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990EFB-CC61-4DEF-858D-24492423B9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A41DA96-D69C-4A88-B451-90C62674A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0733-65F8-47CA-A52A-91ECB82BA642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D64B6B-EC1E-49AE-9ADB-22EFA50C9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5AFADA3-1054-42DF-B9A1-3D18D4934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FA329-8648-45CE-B65F-1356EDA08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04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B2F313-4CDD-4B16-8DA0-576B2A44E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A07717B-EC98-4E45-9BC8-FCB3A32B42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3E1B661-A578-496B-8DC2-09DDCC8A5D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F706267-D5E3-421C-AEE2-0826C349F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0733-65F8-47CA-A52A-91ECB82BA642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5070C0C-3521-42EE-A286-23D2AFC4F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CA7C2CE-147A-4E18-9486-9DB8F5374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FA329-8648-45CE-B65F-1356EDA08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271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1A99B6-E25B-49FB-B4B1-0D69DF5F8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DCE8A49-C027-408F-B51C-8947F2BE6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E4760F-5AB1-470D-93FA-9EDF2F3ED5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D0733-65F8-47CA-A52A-91ECB82BA642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B0B261-5164-48F8-8776-1B6222942B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4CB0C4-D591-4FAF-8FDB-9295D459CE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FA329-8648-45CE-B65F-1356EDA08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70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on.gov.ua/ua/npa/shodo-diyalnosti-psihologichnoyi-sluzhbi-u-sistemi-osviti-v-20222023-navchalnomu-roc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359C123-29A2-4AD5-A0FD-B6E66D51F0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059" y="431121"/>
            <a:ext cx="10486502" cy="5898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428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FCCE78-6B2B-4E2C-A783-8C806DCD9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Програма індивідуального супроводу має включати:</a:t>
            </a:r>
            <a:r>
              <a:rPr lang="uk-UA" sz="36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36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FA7918-72ED-4072-A07A-8E2F7C79A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діагностичний етап, за результатами якого складається соціальний портрет дитини й сім’ї, визначаються наявні проблеми;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консультативний етап, під час якого відбувається пошук прийнятних шляхів коригування форм поводження у певних ситуаціях, ставлення до них, стимулювання мотивації та формування готовності до виявлення відповідальної громадянської позиції;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закріплення набутих знань шляхом участі у суспільно значущій діяльності;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моніторинг протягом усього процесу роботи.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8835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82F7B7D-C00B-40FD-B348-979F22A66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3682"/>
            <a:ext cx="10515600" cy="5573281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uk-UA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Колективна форма роботи з переселенцями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спрямована на розуміння групових інтересів переселенців, прилучення до вирішення як особистих, так і групових проблем, передачу групового досвіду. Прикладом групової роботи може служити соціальна робота в громаді, яка передбачає спільне планування, проведення спільної діяльності, коли кожен може проявити свої здібності і можливості.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7445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7A78BD-D0D5-40DE-8DFF-9E40F34D4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1015"/>
          </a:xfrm>
        </p:spPr>
        <p:txBody>
          <a:bodyPr>
            <a:normAutofit/>
          </a:bodyPr>
          <a:lstStyle/>
          <a:p>
            <a:pPr algn="ctr"/>
            <a:r>
              <a:rPr lang="uk-UA" sz="3200" b="1" i="1" dirty="0">
                <a:solidFill>
                  <a:srgbClr val="4472C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Колективна форма роботи з переселенцями</a:t>
            </a:r>
            <a:endParaRPr lang="ru-RU" sz="3200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A8516D-DF86-46ED-BB9E-B9DF15F5C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917"/>
            <a:ext cx="10515600" cy="4792046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Напрямки:</a:t>
            </a:r>
            <a:endParaRPr lang="ru-RU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uk-UA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навчитися пізнавати, </a:t>
            </a:r>
            <a:endParaRPr lang="ru-RU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uk-UA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навчитися працювати, </a:t>
            </a:r>
            <a:endParaRPr lang="ru-RU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uk-UA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навчитися жити разом, </a:t>
            </a:r>
            <a:endParaRPr lang="ru-RU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uk-UA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навчитися жити. </a:t>
            </a:r>
            <a:endParaRPr lang="ru-RU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0182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2E2F951-A515-4FA0-86C3-25157EEA8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8272"/>
            <a:ext cx="10515600" cy="5688691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Соціально-інформаційний напрям</a:t>
            </a:r>
            <a:r>
              <a:rPr lang="uk-UA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інформування переселенців про діяльність соціальних служб;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збір інформації про вимушених переселенців (у тому числі і від самих переселенців) і її систематизація з метою організації оптимальної соціальної роботи з даною категорією населення;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надання переселенцям інформації про їхні права й обов'язки;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перенаправлення учнів, що мають проблеми у </a:t>
            </a:r>
            <a:r>
              <a:rPr lang="uk-UA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навчані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2644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79BB3D7-38F3-4E9C-9F95-B21F1ED98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2458"/>
            <a:ext cx="10515600" cy="548450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Рекомендації щодо пріоритетних напрямів психологічного супроводу та соціально-педагогічного патронажу учасників освітнього процесу у 2022/2023 навчальному</a:t>
            </a:r>
            <a:endParaRPr lang="uk-UA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uk-UA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230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D219306-B397-4161-B173-07679A28FD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398" y="432786"/>
            <a:ext cx="10653204" cy="5992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798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D6F4059-55AF-4E8E-BEED-0835B978FA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783" y="539874"/>
            <a:ext cx="10272448" cy="5778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509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51AC33-4F36-4CF7-B498-6B4D2A8E2A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044441"/>
          </a:xfrm>
        </p:spPr>
        <p:txBody>
          <a:bodyPr>
            <a:normAutofit fontScale="90000"/>
          </a:bodyPr>
          <a:lstStyle/>
          <a:p>
            <a:r>
              <a:rPr lang="uk-UA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Групова та індивідуальна робота з дітьми – переселенцями: ефективні методи підтримки</a:t>
            </a:r>
            <a:endParaRPr lang="ru-RU" b="1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101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AAD4F5F-595C-4CE5-B5F5-384139EF6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4703"/>
            <a:ext cx="10515600" cy="550226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uk-U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Суть функцій соціальної роботи з внутрішньо переміщеними особами та її різних напрямів полягає у підтримці взаємодоповнюючого соціального середовища або змін соціального середовища в напрямку його більшої взаємодоповнюваності для людей, які змінюють своє місце проживання і потрапляють в інше соціальне середовище.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265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74CD893-289A-4687-9098-9518F6F54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841" y="390616"/>
            <a:ext cx="11674136" cy="6320901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3200" b="1" i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Хочу закцентувати увагу саме на соціальному напрямі, який включає в себе: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проведення соціальних консультацій;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виявлення осіб, які особливо потребують соціальної допомоги;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соціальна діагностика;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допомога переселенцям в отриманні допомог;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сприяння організації груп самодопомоги і взаємодопомоги;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виявлення осіб з девіантною поведінкою та асоціальних сімей з числа ВПО;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залучення дітей-переселенців, їхніх батьків до громадського життя школи;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профілактика безпритульності (включаючи сприяння в отриманні гуртожитку, тимчасового житла чи придбанні власного житла);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профілактика дитячої безпритульності;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взаємодія з різними державними установами та громадськими організаціями з питань допомоги внутрішньо переміщеним особам.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8070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0BB44C6-5E77-4187-92B0-98A2DF443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9394"/>
            <a:ext cx="10515600" cy="5697569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соціальній роботі з внутрішньо переміщеними особами виділяються два основних види: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uk-UA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Практична соціальна робота.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Організаційна робота.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8174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83597D1-BB32-4401-8131-785397D32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8171"/>
            <a:ext cx="10515600" cy="5608792"/>
          </a:xfrm>
        </p:spPr>
        <p:txBody>
          <a:bodyPr/>
          <a:lstStyle/>
          <a:p>
            <a:pPr marL="0" indent="0">
              <a:lnSpc>
                <a:spcPct val="200000"/>
              </a:lnSpc>
              <a:spcAft>
                <a:spcPts val="800"/>
              </a:spcAft>
              <a:buNone/>
            </a:pPr>
            <a:r>
              <a:rPr lang="uk-UA" sz="32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Індивідуальна форма роботи з переселенцями</a:t>
            </a: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- процес впливу на індивіда з метою спонукати його розібратися в проблемі, впоратися з життєвою ситуацією.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0049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C81DCD-639D-41CE-8ED8-89C243F54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6626"/>
          </a:xfrm>
        </p:spPr>
        <p:txBody>
          <a:bodyPr>
            <a:normAutofit/>
          </a:bodyPr>
          <a:lstStyle/>
          <a:p>
            <a:pPr algn="ctr"/>
            <a:r>
              <a:rPr lang="uk-UA" sz="3600" b="1" i="1" dirty="0">
                <a:solidFill>
                  <a:srgbClr val="4472C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Індивідуальна форма роботи з переселенцями</a:t>
            </a:r>
            <a:endParaRPr lang="ru-RU" sz="3600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AE0414-96B6-44E5-A020-9EE5A7565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1449"/>
            <a:ext cx="10515600" cy="4685514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Цілі підтримки: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І. 1) сприяння вимушеним переселенцям в інтеграції за новим місцем проживання і навчання; 2) допомога у налагодженні позитивного спілкування у групах членства; 3) розвиток лідерських якостей як ресурсу самодопомоги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ІІ. 1) підтримка ідентичності; 2) формування відповідальної громадянської позиції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48657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424</Words>
  <Application>Microsoft Office PowerPoint</Application>
  <PresentationFormat>Широкоэкранный</PresentationFormat>
  <Paragraphs>43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Групова та індивідуальна робота з дітьми – переселенцями: ефективні методи підтримки</vt:lpstr>
      <vt:lpstr>Презентация PowerPoint</vt:lpstr>
      <vt:lpstr>Презентация PowerPoint</vt:lpstr>
      <vt:lpstr>Презентация PowerPoint</vt:lpstr>
      <vt:lpstr>Презентация PowerPoint</vt:lpstr>
      <vt:lpstr>Індивідуальна форма роботи з переселенцями</vt:lpstr>
      <vt:lpstr>Програма індивідуального супроводу має включати: </vt:lpstr>
      <vt:lpstr>Презентация PowerPoint</vt:lpstr>
      <vt:lpstr>Колективна форма роботи з переселенцями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Групова та індивідуальна робота з дітьми – переселенцями: ефективні методи підтримки</dc:title>
  <dc:creator>user2</dc:creator>
  <cp:lastModifiedBy>user2</cp:lastModifiedBy>
  <cp:revision>17</cp:revision>
  <dcterms:created xsi:type="dcterms:W3CDTF">2022-08-23T12:08:11Z</dcterms:created>
  <dcterms:modified xsi:type="dcterms:W3CDTF">2022-08-25T05:54:48Z</dcterms:modified>
</cp:coreProperties>
</file>